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40" r:id="rId1"/>
  </p:sldMasterIdLst>
  <p:notesMasterIdLst>
    <p:notesMasterId r:id="rId11"/>
  </p:notesMasterIdLst>
  <p:sldIdLst>
    <p:sldId id="256" r:id="rId2"/>
    <p:sldId id="282" r:id="rId3"/>
    <p:sldId id="271" r:id="rId4"/>
    <p:sldId id="268" r:id="rId5"/>
    <p:sldId id="270" r:id="rId6"/>
    <p:sldId id="261" r:id="rId7"/>
    <p:sldId id="265" r:id="rId8"/>
    <p:sldId id="281" r:id="rId9"/>
    <p:sldId id="280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286" autoAdjust="0"/>
    <p:restoredTop sz="89867" autoAdjust="0"/>
  </p:normalViewPr>
  <p:slideViewPr>
    <p:cSldViewPr snapToGrid="0">
      <p:cViewPr varScale="1">
        <p:scale>
          <a:sx n="62" d="100"/>
          <a:sy n="62" d="100"/>
        </p:scale>
        <p:origin x="14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97EFC8-0949-4FD3-8D25-94F290022E09}" type="datetimeFigureOut">
              <a:rPr lang="en-US" smtClean="0"/>
              <a:t>10/20/2019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243407-1F95-45B0-8C30-09E866C980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7282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243407-1F95-45B0-8C30-09E866C9809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9628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243407-1F95-45B0-8C30-09E866C9809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313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243407-1F95-45B0-8C30-09E866C9809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8539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gradFill flip="none" rotWithShape="1">
          <a:gsLst>
            <a:gs pos="0">
              <a:srgbClr val="B1DDFF"/>
            </a:gs>
            <a:gs pos="100000">
              <a:srgbClr val="B1DDFF">
                <a:lumMod val="64000"/>
                <a:lumOff val="36000"/>
              </a:srgb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12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368300" ty="203200" sx="64000" sy="64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white"/>
                </a:solidFill>
              </a:rPr>
              <a:t>C</a:t>
            </a:r>
          </a:p>
        </p:txBody>
      </p:sp>
      <p:sp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tx2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bg2"/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4" name="Group 3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61708" y="2091263"/>
            <a:ext cx="9068586" cy="2590800"/>
          </a:xfrm>
        </p:spPr>
        <p:txBody>
          <a:bodyPr tIns="45720" bIns="45720" anchor="ctr">
            <a:noAutofit/>
          </a:bodyPr>
          <a:lstStyle>
            <a:lvl1pPr algn="ctr">
              <a:lnSpc>
                <a:spcPct val="83000"/>
              </a:lnSpc>
              <a:defRPr lang="en-US" sz="7200" b="0" kern="1200" cap="all" spc="-100" baseline="0" dirty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62100" y="4682062"/>
            <a:ext cx="9070848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600" spc="80" baseline="0">
                <a:solidFill>
                  <a:schemeClr val="bg2"/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5"/>
            <a:ext cx="1554480" cy="527213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7119175C-33B6-4B1A-8B13-4F5309D04944}" type="datetimeFigureOut">
              <a:rPr lang="en-US" smtClean="0"/>
              <a:t>10/20/2019</a:t>
            </a:fld>
            <a:endParaRPr lang="en-US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453896" y="5212080"/>
            <a:ext cx="5905500" cy="228600"/>
          </a:xfrm>
        </p:spPr>
        <p:txBody>
          <a:bodyPr/>
          <a:lstStyle>
            <a:lvl1pPr algn="l"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19" y="5212080"/>
            <a:ext cx="2111881" cy="2286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ED12F4C8-F3C2-47F8-8BA8-0FBE7AA833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9613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9175C-33B6-4B1A-8B13-4F5309D04944}" type="datetimeFigureOut">
              <a:rPr lang="en-US" smtClean="0"/>
              <a:t>10/20/2019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2F4C8-F3C2-47F8-8BA8-0FBE7AA833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6985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9175C-33B6-4B1A-8B13-4F5309D04944}" type="datetimeFigureOut">
              <a:rPr lang="en-US" smtClean="0"/>
              <a:t>10/20/2019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2F4C8-F3C2-47F8-8BA8-0FBE7AA833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279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9175C-33B6-4B1A-8B13-4F5309D04944}" type="datetimeFigureOut">
              <a:rPr lang="en-US" smtClean="0"/>
              <a:t>10/20/2019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2F4C8-F3C2-47F8-8BA8-0FBE7AA833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1151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gradFill flip="none" rotWithShape="1">
          <a:gsLst>
            <a:gs pos="0">
              <a:schemeClr val="bg2">
                <a:tint val="80000"/>
                <a:shade val="100000"/>
                <a:satMod val="300000"/>
              </a:schemeClr>
            </a:gs>
            <a:gs pos="100000">
              <a:srgbClr val="B1DDFF">
                <a:lumMod val="64000"/>
                <a:lumOff val="36000"/>
              </a:srgb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12000"/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/>
            <a:tile tx="-368300" ty="203200" sx="64000" sy="64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white"/>
                </a:solidFill>
              </a:rPr>
              <a:t>C</a:t>
            </a:r>
          </a:p>
        </p:txBody>
      </p:sp>
      <p:sp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tx2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bg2"/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31" name="Group 30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3623" y="2094309"/>
            <a:ext cx="9070848" cy="2587752"/>
          </a:xfrm>
        </p:spPr>
        <p:txBody>
          <a:bodyPr anchor="ctr">
            <a:noAutofit/>
          </a:bodyPr>
          <a:lstStyle>
            <a:lvl1pPr algn="ctr">
              <a:lnSpc>
                <a:spcPct val="83000"/>
              </a:lnSpc>
              <a:defRPr lang="en-US" sz="7200" kern="1200" cap="all" spc="-100" baseline="0" dirty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63624" y="4682062"/>
            <a:ext cx="9070848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600">
                <a:solidFill>
                  <a:schemeClr val="bg2"/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21808" y="1344502"/>
            <a:ext cx="1554480" cy="530352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7119175C-33B6-4B1A-8B13-4F5309D04944}" type="datetimeFigureOut">
              <a:rPr lang="en-US" smtClean="0"/>
              <a:t>10/20/2019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53896" y="5212080"/>
            <a:ext cx="5907024" cy="228600"/>
          </a:xfrm>
        </p:spPr>
        <p:txBody>
          <a:bodyPr/>
          <a:lstStyle>
            <a:lvl1pPr algn="l"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212080"/>
            <a:ext cx="2112264" cy="2286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ED12F4C8-F3C2-47F8-8BA8-0FBE7AA833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3000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7032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9175C-33B6-4B1A-8B13-4F5309D04944}" type="datetimeFigureOut">
              <a:rPr lang="en-US" smtClean="0"/>
              <a:t>10/20/2019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2F4C8-F3C2-47F8-8BA8-0FBE7AA833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709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55898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7336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tx2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73368" y="2756581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9175C-33B6-4B1A-8B13-4F5309D04944}" type="datetimeFigureOut">
              <a:rPr lang="en-US" smtClean="0"/>
              <a:t>10/20/2019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2F4C8-F3C2-47F8-8BA8-0FBE7AA833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4984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9175C-33B6-4B1A-8B13-4F5309D04944}" type="datetimeFigureOut">
              <a:rPr lang="en-US" smtClean="0"/>
              <a:t>10/20/2019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2F4C8-F3C2-47F8-8BA8-0FBE7AA833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3093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9175C-33B6-4B1A-8B13-4F5309D04944}" type="datetimeFigureOut">
              <a:rPr lang="en-US" smtClean="0"/>
              <a:t>10/20/2019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2F4C8-F3C2-47F8-8BA8-0FBE7AA833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8996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7392"/>
            <a:ext cx="2430780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cap="none" spc="0" baseline="0" dirty="0">
                <a:solidFill>
                  <a:srgbClr val="FFFFFF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77724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0780" cy="35052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Rectangle 9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9175C-33B6-4B1A-8B13-4F5309D04944}" type="datetimeFigureOut">
              <a:rPr lang="en-US" smtClean="0"/>
              <a:t>10/20/2019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ED12F4C8-F3C2-47F8-8BA8-0FBE7AA833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3288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3504"/>
            <a:ext cx="2432304" cy="1645920"/>
          </a:xfrm>
        </p:spPr>
        <p:txBody>
          <a:bodyPr anchor="b">
            <a:noAutofit/>
          </a:bodyPr>
          <a:lstStyle>
            <a:lvl1pPr algn="l">
              <a:defRPr sz="2800" b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8531352" cy="6382512"/>
          </a:xfrm>
          <a:solidFill>
            <a:srgbClr val="969696"/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2304" cy="3502152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ffectLst>
                  <a:outerShdw blurRad="12700" dist="381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7119175C-33B6-4B1A-8B13-4F5309D04944}" type="datetimeFigureOut">
              <a:rPr lang="en-US" smtClean="0"/>
              <a:t>10/20/2019</a:t>
            </a:fld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 lang="en-US" sz="1000" kern="12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12700" dist="381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ED12F4C8-F3C2-47F8-8BA8-0FBE7AA833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4770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931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89464" y="6214535"/>
            <a:ext cx="2743200" cy="2560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7119175C-33B6-4B1A-8B13-4F5309D04944}" type="datetimeFigureOut">
              <a:rPr lang="en-US" smtClean="0"/>
              <a:t>10/20/2019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89960" y="6214535"/>
            <a:ext cx="5212080" cy="2560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14667" y="6214535"/>
            <a:ext cx="1463040" cy="2560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12F4C8-F3C2-47F8-8BA8-0FBE7AA8330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</p:spTree>
    <p:extLst>
      <p:ext uri="{BB962C8B-B14F-4D97-AF65-F5344CB8AC3E}">
        <p14:creationId xmlns:p14="http://schemas.microsoft.com/office/powerpoint/2010/main" val="103841238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2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2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2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2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2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2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2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A13DA1D-A632-4441-A5F2-0C3C632AF2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C5BF7C6-9405-4CEA-AD34-CA52310DB4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61707" y="2169763"/>
            <a:ext cx="9068586" cy="1872207"/>
          </a:xfrm>
          <a:solidFill>
            <a:schemeClr val="accent1">
              <a:alpha val="50000"/>
            </a:schemeClr>
          </a:solidFill>
        </p:spPr>
        <p:txBody>
          <a:bodyPr/>
          <a:lstStyle/>
          <a:p>
            <a:r>
              <a:rPr lang="en-US" b="1" spc="300" dirty="0">
                <a:solidFill>
                  <a:schemeClr val="bg1"/>
                </a:solidFill>
                <a:latin typeface="Gotham" panose="02000504050000020004" pitchFamily="2" charset="0"/>
              </a:rPr>
              <a:t>The Memory Game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C841D2-70CC-43B6-BAAB-3BB8A625E1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61707" y="4041970"/>
            <a:ext cx="9070848" cy="691088"/>
          </a:xfrm>
          <a:solidFill>
            <a:schemeClr val="accent1">
              <a:alpha val="50000"/>
            </a:schemeClr>
          </a:solidFill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Gotham" panose="02000504050000020004" pitchFamily="2" charset="0"/>
              </a:rPr>
              <a:t>Steven Moses</a:t>
            </a:r>
          </a:p>
          <a:p>
            <a:r>
              <a:rPr lang="en-US" dirty="0">
                <a:solidFill>
                  <a:schemeClr val="bg1"/>
                </a:solidFill>
                <a:latin typeface="Gotham" panose="02000504050000020004" pitchFamily="2" charset="0"/>
              </a:rPr>
              <a:t>Bryan Oliver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48705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869A74C-EA5F-40BD-BDF8-DA216F07F6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510" y="326940"/>
            <a:ext cx="11604979" cy="6204120"/>
          </a:xfr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2C3DC341-4F82-428B-B5D0-FB8416FFF1D0}"/>
              </a:ext>
            </a:extLst>
          </p:cNvPr>
          <p:cNvSpPr txBox="1">
            <a:spLocks/>
          </p:cNvSpPr>
          <p:nvPr/>
        </p:nvSpPr>
        <p:spPr>
          <a:xfrm>
            <a:off x="3656912" y="1192170"/>
            <a:ext cx="7729861" cy="13716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algn="ctr"/>
            <a:r>
              <a:rPr lang="en-ID" sz="5400" b="1" dirty="0">
                <a:latin typeface="Gotham" panose="02000504050000020004" pitchFamily="2" charset="0"/>
              </a:rPr>
              <a:t>BRIEF INTRODUCTION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08F53EF-ABF5-444A-9E05-4D5257DF65C2}"/>
              </a:ext>
            </a:extLst>
          </p:cNvPr>
          <p:cNvSpPr txBox="1"/>
          <p:nvPr/>
        </p:nvSpPr>
        <p:spPr>
          <a:xfrm>
            <a:off x="671778" y="3111285"/>
            <a:ext cx="7500811" cy="2554545"/>
          </a:xfrm>
          <a:prstGeom prst="rect">
            <a:avLst/>
          </a:prstGeom>
          <a:solidFill>
            <a:schemeClr val="bg2">
              <a:alpha val="9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Gotham" panose="02000504050000020004" pitchFamily="2" charset="0"/>
              </a:rPr>
              <a:t>Just a fun memory training game for you to enjoy! We have two game modes :</a:t>
            </a:r>
          </a:p>
          <a:p>
            <a:pPr marL="457200" indent="-457200" algn="ctr">
              <a:buFontTx/>
              <a:buChar char="-"/>
            </a:pPr>
            <a:r>
              <a:rPr lang="en-US" sz="3200" dirty="0">
                <a:latin typeface="Gotham" panose="02000504050000020004" pitchFamily="2" charset="0"/>
              </a:rPr>
              <a:t>Matching Numbers (Easy)</a:t>
            </a:r>
          </a:p>
          <a:p>
            <a:pPr marL="457200" indent="-457200" algn="ctr">
              <a:buFontTx/>
              <a:buChar char="-"/>
            </a:pPr>
            <a:r>
              <a:rPr lang="en-US" sz="3200" dirty="0">
                <a:latin typeface="Gotham" panose="02000504050000020004" pitchFamily="2" charset="0"/>
              </a:rPr>
              <a:t>Find the Numbers (Hard)</a:t>
            </a:r>
          </a:p>
        </p:txBody>
      </p:sp>
    </p:spTree>
    <p:extLst>
      <p:ext uri="{BB962C8B-B14F-4D97-AF65-F5344CB8AC3E}">
        <p14:creationId xmlns:p14="http://schemas.microsoft.com/office/powerpoint/2010/main" val="17683358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3F525C4-8A52-4575-A230-B850A5C3EB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881" y="422382"/>
            <a:ext cx="11414236" cy="606250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819FF2F-F158-42F9-8ACD-8CDCDB330AB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78" t="26430" r="32628" b="12976"/>
          <a:stretch/>
        </p:blipFill>
        <p:spPr>
          <a:xfrm>
            <a:off x="577538" y="580063"/>
            <a:ext cx="6915240" cy="5650256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FF6C9DD5-4463-4036-8912-D148D528B2DD}"/>
              </a:ext>
            </a:extLst>
          </p:cNvPr>
          <p:cNvSpPr txBox="1">
            <a:spLocks/>
          </p:cNvSpPr>
          <p:nvPr/>
        </p:nvSpPr>
        <p:spPr>
          <a:xfrm>
            <a:off x="5660530" y="4300201"/>
            <a:ext cx="5953932" cy="13716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algn="ctr"/>
            <a:r>
              <a:rPr lang="en-ID" b="1" dirty="0">
                <a:latin typeface="Gotham" panose="02000504050000020004" pitchFamily="2" charset="0"/>
              </a:rPr>
              <a:t>FLOWCHART</a:t>
            </a:r>
          </a:p>
        </p:txBody>
      </p:sp>
    </p:spTree>
    <p:extLst>
      <p:ext uri="{BB962C8B-B14F-4D97-AF65-F5344CB8AC3E}">
        <p14:creationId xmlns:p14="http://schemas.microsoft.com/office/powerpoint/2010/main" val="18611472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DA5217-A20A-4A00-97F1-AFAFC299F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86272"/>
            <a:ext cx="10058400" cy="1371600"/>
          </a:xfrm>
        </p:spPr>
        <p:txBody>
          <a:bodyPr/>
          <a:lstStyle/>
          <a:p>
            <a:pPr algn="ctr"/>
            <a:r>
              <a:rPr lang="en-US" dirty="0"/>
              <a:t>Main Menu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C818626-AE88-4E3F-93E2-383BFB3C86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725" y="348739"/>
            <a:ext cx="11474550" cy="6160521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5898965A-2FE5-486D-96EA-A00079ADCFB8}"/>
              </a:ext>
            </a:extLst>
          </p:cNvPr>
          <p:cNvSpPr txBox="1">
            <a:spLocks/>
          </p:cNvSpPr>
          <p:nvPr/>
        </p:nvSpPr>
        <p:spPr>
          <a:xfrm>
            <a:off x="1066800" y="686272"/>
            <a:ext cx="5953932" cy="13716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ID" b="1" dirty="0">
                <a:latin typeface="Gotham" panose="02000504050000020004" pitchFamily="2" charset="0"/>
              </a:rPr>
              <a:t>MENU INTERFACE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0626BD-9646-4803-BDA9-939844EB364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7" t="9988" r="81314" b="51639"/>
          <a:stretch/>
        </p:blipFill>
        <p:spPr>
          <a:xfrm>
            <a:off x="1066800" y="2584255"/>
            <a:ext cx="1955369" cy="32857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3A628F1-285D-4A59-B0E7-E5D8910557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5449" y="2584255"/>
            <a:ext cx="3341101" cy="328578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2C04881-E634-4226-A654-A81008BC64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2779" y="2584255"/>
            <a:ext cx="2522421" cy="3285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4052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869A74C-EA5F-40BD-BDF8-DA216F07F6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510" y="326940"/>
            <a:ext cx="11604979" cy="6204120"/>
          </a:xfr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2C3DC341-4F82-428B-B5D0-FB8416FFF1D0}"/>
              </a:ext>
            </a:extLst>
          </p:cNvPr>
          <p:cNvSpPr txBox="1">
            <a:spLocks/>
          </p:cNvSpPr>
          <p:nvPr/>
        </p:nvSpPr>
        <p:spPr>
          <a:xfrm>
            <a:off x="3963690" y="686272"/>
            <a:ext cx="4264617" cy="13716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algn="ctr"/>
            <a:r>
              <a:rPr lang="en-ID" b="1" dirty="0">
                <a:latin typeface="Gotham" panose="02000504050000020004" pitchFamily="2" charset="0"/>
              </a:rPr>
              <a:t>HELP MENU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CD2402A-CAEC-4908-842F-5542DF2EFAD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1" t="9988" r="81251" b="50903"/>
          <a:stretch/>
        </p:blipFill>
        <p:spPr>
          <a:xfrm>
            <a:off x="3173115" y="2763044"/>
            <a:ext cx="1581150" cy="2680816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8C980C3E-1DA6-46D8-B9F6-1A77E04677BD}"/>
              </a:ext>
            </a:extLst>
          </p:cNvPr>
          <p:cNvSpPr txBox="1">
            <a:spLocks/>
          </p:cNvSpPr>
          <p:nvPr/>
        </p:nvSpPr>
        <p:spPr>
          <a:xfrm>
            <a:off x="2366073" y="4835468"/>
            <a:ext cx="3195234" cy="466189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algn="ctr"/>
            <a:r>
              <a:rPr lang="en-ID" sz="2400" b="1" dirty="0">
                <a:latin typeface="Gotham" panose="02000504050000020004" pitchFamily="2" charset="0"/>
              </a:rPr>
              <a:t>Matching Numbers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140C042-4D71-4223-955D-B3A6663E8AD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75" t="10220" r="81357" b="51120"/>
          <a:stretch/>
        </p:blipFill>
        <p:spPr>
          <a:xfrm>
            <a:off x="7450035" y="2794339"/>
            <a:ext cx="1556544" cy="2650096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9C2F858E-BEB3-4519-9F3A-D68E808827E8}"/>
              </a:ext>
            </a:extLst>
          </p:cNvPr>
          <p:cNvSpPr txBox="1">
            <a:spLocks/>
          </p:cNvSpPr>
          <p:nvPr/>
        </p:nvSpPr>
        <p:spPr>
          <a:xfrm>
            <a:off x="6443579" y="4835469"/>
            <a:ext cx="3195234" cy="466189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algn="ctr"/>
            <a:r>
              <a:rPr lang="en-ID" sz="2400" b="1" dirty="0">
                <a:latin typeface="Gotham" panose="02000504050000020004" pitchFamily="2" charset="0"/>
              </a:rPr>
              <a:t>Find the Numbers</a:t>
            </a:r>
          </a:p>
        </p:txBody>
      </p:sp>
    </p:spTree>
    <p:extLst>
      <p:ext uri="{BB962C8B-B14F-4D97-AF65-F5344CB8AC3E}">
        <p14:creationId xmlns:p14="http://schemas.microsoft.com/office/powerpoint/2010/main" val="3759256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1288CD2-414C-4648-A859-1D172D5CE9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119" y="419759"/>
            <a:ext cx="11445764" cy="6054614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034BBC5B-2FF9-4803-BB9E-631AACF7C9D6}"/>
              </a:ext>
            </a:extLst>
          </p:cNvPr>
          <p:cNvSpPr txBox="1">
            <a:spLocks/>
          </p:cNvSpPr>
          <p:nvPr/>
        </p:nvSpPr>
        <p:spPr>
          <a:xfrm>
            <a:off x="4215539" y="686272"/>
            <a:ext cx="7025274" cy="13716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algn="r"/>
            <a:r>
              <a:rPr lang="en-ID" b="1" dirty="0">
                <a:latin typeface="Gotham" panose="02000504050000020004" pitchFamily="2" charset="0"/>
              </a:rPr>
              <a:t>MATCHING NUMBERS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7EF1369-8515-41C9-BF15-6467E048601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16" t="10191" r="81272" b="51086"/>
          <a:stretch/>
        </p:blipFill>
        <p:spPr>
          <a:xfrm>
            <a:off x="1612900" y="2677319"/>
            <a:ext cx="1562100" cy="26543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7ABDDD1-3D06-46D0-88CF-76B7E576907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64" t="10360" r="81223" b="51104"/>
          <a:stretch/>
        </p:blipFill>
        <p:spPr>
          <a:xfrm>
            <a:off x="5314950" y="2690019"/>
            <a:ext cx="1562100" cy="26416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CCFA742-C096-466F-8842-DC2A93BD775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6" t="10523" r="81352" b="51252"/>
          <a:stretch/>
        </p:blipFill>
        <p:spPr>
          <a:xfrm>
            <a:off x="9017000" y="2711450"/>
            <a:ext cx="1562100" cy="2620169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B89E9611-B030-4C5D-9F74-BF1FA753A9C6}"/>
              </a:ext>
            </a:extLst>
          </p:cNvPr>
          <p:cNvSpPr txBox="1">
            <a:spLocks/>
          </p:cNvSpPr>
          <p:nvPr/>
        </p:nvSpPr>
        <p:spPr>
          <a:xfrm>
            <a:off x="1162816" y="4742476"/>
            <a:ext cx="2462267" cy="466189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algn="ctr"/>
            <a:r>
              <a:rPr lang="en-ID" sz="2400" b="1" dirty="0">
                <a:latin typeface="Gotham" panose="02000504050000020004" pitchFamily="2" charset="0"/>
              </a:rPr>
              <a:t>Case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8D6FEF8C-58D6-4F2A-9621-525F80DD805C}"/>
              </a:ext>
            </a:extLst>
          </p:cNvPr>
          <p:cNvSpPr txBox="1">
            <a:spLocks/>
          </p:cNvSpPr>
          <p:nvPr/>
        </p:nvSpPr>
        <p:spPr>
          <a:xfrm>
            <a:off x="4864864" y="4742476"/>
            <a:ext cx="2462267" cy="466189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algn="ctr"/>
            <a:r>
              <a:rPr lang="en-ID" sz="2400" b="1" dirty="0">
                <a:latin typeface="Gotham" panose="02000504050000020004" pitchFamily="2" charset="0"/>
              </a:rPr>
              <a:t>Success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0B1C02DD-0CA0-4594-951D-8D1F51A6BD9E}"/>
              </a:ext>
            </a:extLst>
          </p:cNvPr>
          <p:cNvSpPr txBox="1">
            <a:spLocks/>
          </p:cNvSpPr>
          <p:nvPr/>
        </p:nvSpPr>
        <p:spPr>
          <a:xfrm>
            <a:off x="8566912" y="4742475"/>
            <a:ext cx="2462267" cy="466189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algn="ctr"/>
            <a:r>
              <a:rPr lang="en-ID" sz="2400" b="1" dirty="0">
                <a:latin typeface="Gotham" panose="02000504050000020004" pitchFamily="2" charset="0"/>
              </a:rPr>
              <a:t>Fail</a:t>
            </a:r>
          </a:p>
        </p:txBody>
      </p:sp>
    </p:spTree>
    <p:extLst>
      <p:ext uri="{BB962C8B-B14F-4D97-AF65-F5344CB8AC3E}">
        <p14:creationId xmlns:p14="http://schemas.microsoft.com/office/powerpoint/2010/main" val="42492977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3F525C4-8A52-4575-A230-B850A5C3EB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881" y="324411"/>
            <a:ext cx="11414236" cy="6062501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32EA77A3-0995-4AA4-B9C3-3204ECA17565}"/>
              </a:ext>
            </a:extLst>
          </p:cNvPr>
          <p:cNvSpPr txBox="1">
            <a:spLocks/>
          </p:cNvSpPr>
          <p:nvPr/>
        </p:nvSpPr>
        <p:spPr>
          <a:xfrm>
            <a:off x="4215539" y="686272"/>
            <a:ext cx="7025274" cy="13716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algn="r"/>
            <a:r>
              <a:rPr lang="en-ID" b="1" dirty="0">
                <a:latin typeface="Gotham" panose="02000504050000020004" pitchFamily="2" charset="0"/>
              </a:rPr>
              <a:t>FIND THE NUMBERS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41EAE55A-4E4C-4AA5-9666-92FBDC38EBA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92" t="25578" r="57377" b="35885"/>
          <a:stretch/>
        </p:blipFill>
        <p:spPr>
          <a:xfrm>
            <a:off x="5551103" y="2690019"/>
            <a:ext cx="1539872" cy="26416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17FAF8D-6C92-4EC5-ACB7-8293860BBC9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9" t="6847" r="83200" b="54615"/>
          <a:stretch/>
        </p:blipFill>
        <p:spPr>
          <a:xfrm>
            <a:off x="1616073" y="2690019"/>
            <a:ext cx="1566862" cy="2641600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508009C3-3E48-4E48-9E2E-0DD40A67632D}"/>
              </a:ext>
            </a:extLst>
          </p:cNvPr>
          <p:cNvSpPr txBox="1">
            <a:spLocks/>
          </p:cNvSpPr>
          <p:nvPr/>
        </p:nvSpPr>
        <p:spPr>
          <a:xfrm>
            <a:off x="1162816" y="5208662"/>
            <a:ext cx="2462267" cy="466189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algn="ctr"/>
            <a:r>
              <a:rPr lang="en-ID" sz="2400" b="1" dirty="0">
                <a:latin typeface="Gotham" panose="02000504050000020004" pitchFamily="2" charset="0"/>
              </a:rPr>
              <a:t>Case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0ADD5E0-E786-48E2-899A-DC6E802F1B15}"/>
              </a:ext>
            </a:extLst>
          </p:cNvPr>
          <p:cNvSpPr txBox="1">
            <a:spLocks/>
          </p:cNvSpPr>
          <p:nvPr/>
        </p:nvSpPr>
        <p:spPr>
          <a:xfrm>
            <a:off x="5089905" y="5208664"/>
            <a:ext cx="2462267" cy="466189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algn="ctr"/>
            <a:r>
              <a:rPr lang="en-ID" sz="2400" b="1" dirty="0">
                <a:latin typeface="Gotham" panose="02000504050000020004" pitchFamily="2" charset="0"/>
              </a:rPr>
              <a:t>Success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23A5E62-BA92-4F3F-BACC-0559C5D3F98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38" t="7008" r="83149" b="54455"/>
          <a:stretch/>
        </p:blipFill>
        <p:spPr>
          <a:xfrm>
            <a:off x="9016994" y="2690019"/>
            <a:ext cx="1562100" cy="2641600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7CE1372E-F313-419E-A9E6-7D5F2B6A3F69}"/>
              </a:ext>
            </a:extLst>
          </p:cNvPr>
          <p:cNvSpPr txBox="1">
            <a:spLocks/>
          </p:cNvSpPr>
          <p:nvPr/>
        </p:nvSpPr>
        <p:spPr>
          <a:xfrm>
            <a:off x="8566916" y="5208663"/>
            <a:ext cx="2462267" cy="466189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algn="ctr"/>
            <a:r>
              <a:rPr lang="en-ID" sz="2400" b="1" dirty="0">
                <a:latin typeface="Gotham" panose="02000504050000020004" pitchFamily="2" charset="0"/>
              </a:rPr>
              <a:t>Fail</a:t>
            </a:r>
          </a:p>
        </p:txBody>
      </p:sp>
    </p:spTree>
    <p:extLst>
      <p:ext uri="{BB962C8B-B14F-4D97-AF65-F5344CB8AC3E}">
        <p14:creationId xmlns:p14="http://schemas.microsoft.com/office/powerpoint/2010/main" val="33481148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DA5217-A20A-4A00-97F1-AFAFC299F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86272"/>
            <a:ext cx="10058400" cy="1371600"/>
          </a:xfrm>
        </p:spPr>
        <p:txBody>
          <a:bodyPr/>
          <a:lstStyle/>
          <a:p>
            <a:pPr algn="ctr"/>
            <a:r>
              <a:rPr lang="en-US" dirty="0"/>
              <a:t>Main Menu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C818626-AE88-4E3F-93E2-383BFB3C86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725" y="348739"/>
            <a:ext cx="11474550" cy="6160521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5898965A-2FE5-486D-96EA-A00079ADCFB8}"/>
              </a:ext>
            </a:extLst>
          </p:cNvPr>
          <p:cNvSpPr txBox="1">
            <a:spLocks/>
          </p:cNvSpPr>
          <p:nvPr/>
        </p:nvSpPr>
        <p:spPr>
          <a:xfrm>
            <a:off x="3119033" y="686272"/>
            <a:ext cx="5953932" cy="13716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algn="ctr"/>
            <a:r>
              <a:rPr lang="en-ID" b="1" dirty="0">
                <a:latin typeface="Gotham" panose="02000504050000020004" pitchFamily="2" charset="0"/>
              </a:rPr>
              <a:t>HOW TO PLAY??!!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B91B7E4-F89D-419E-81FD-FB8E8302FF1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49" t="24395" r="45212" b="37621"/>
          <a:stretch/>
        </p:blipFill>
        <p:spPr>
          <a:xfrm>
            <a:off x="3176546" y="2981709"/>
            <a:ext cx="1565328" cy="26037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E62B597-222D-4133-ACA8-2C7FA3894D9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004" t="24011" r="45157" b="37158"/>
          <a:stretch/>
        </p:blipFill>
        <p:spPr>
          <a:xfrm>
            <a:off x="7450127" y="2923750"/>
            <a:ext cx="1565328" cy="2661673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8BDA9786-DE62-474D-91D2-18436FCEC407}"/>
              </a:ext>
            </a:extLst>
          </p:cNvPr>
          <p:cNvSpPr txBox="1">
            <a:spLocks/>
          </p:cNvSpPr>
          <p:nvPr/>
        </p:nvSpPr>
        <p:spPr>
          <a:xfrm>
            <a:off x="1117241" y="3464488"/>
            <a:ext cx="2194922" cy="343605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algn="ctr"/>
            <a:r>
              <a:rPr lang="en-ID" sz="1800" b="1" dirty="0">
                <a:latin typeface="Gotham" panose="02000504050000020004" pitchFamily="2" charset="0"/>
              </a:rPr>
              <a:t>Match the Top -&gt;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50120AA1-FC2A-470B-8639-776214DB7F5B}"/>
              </a:ext>
            </a:extLst>
          </p:cNvPr>
          <p:cNvSpPr txBox="1">
            <a:spLocks/>
          </p:cNvSpPr>
          <p:nvPr/>
        </p:nvSpPr>
        <p:spPr>
          <a:xfrm>
            <a:off x="4313086" y="3668578"/>
            <a:ext cx="2507465" cy="343605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algn="ctr"/>
            <a:r>
              <a:rPr lang="en-ID" sz="1800" b="1" dirty="0">
                <a:latin typeface="Gotham" panose="02000504050000020004" pitchFamily="2" charset="0"/>
              </a:rPr>
              <a:t>&lt;- With the Bottom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71CD9DD5-7DA0-4388-A4A3-6788D9F35985}"/>
              </a:ext>
            </a:extLst>
          </p:cNvPr>
          <p:cNvSpPr txBox="1">
            <a:spLocks/>
          </p:cNvSpPr>
          <p:nvPr/>
        </p:nvSpPr>
        <p:spPr>
          <a:xfrm>
            <a:off x="6979058" y="2703496"/>
            <a:ext cx="2507465" cy="556426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algn="ctr"/>
            <a:r>
              <a:rPr lang="en-ID" sz="1800" b="1" dirty="0">
                <a:latin typeface="Gotham" panose="02000504050000020004" pitchFamily="2" charset="0"/>
              </a:rPr>
              <a:t>Just click-click according to :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9CAF7FE0-4DF5-4A3D-B31B-69E0909E1F23}"/>
              </a:ext>
            </a:extLst>
          </p:cNvPr>
          <p:cNvSpPr txBox="1">
            <a:spLocks/>
          </p:cNvSpPr>
          <p:nvPr/>
        </p:nvSpPr>
        <p:spPr>
          <a:xfrm>
            <a:off x="8556958" y="4299064"/>
            <a:ext cx="2507465" cy="343605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algn="ctr"/>
            <a:r>
              <a:rPr lang="en-ID" sz="1800" b="1" dirty="0">
                <a:latin typeface="Gotham" panose="02000504050000020004" pitchFamily="2" charset="0"/>
              </a:rPr>
              <a:t>&lt;- This and win it!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A3FB9235-AA87-4C8D-954B-03536D571DBF}"/>
              </a:ext>
            </a:extLst>
          </p:cNvPr>
          <p:cNvSpPr txBox="1">
            <a:spLocks/>
          </p:cNvSpPr>
          <p:nvPr/>
        </p:nvSpPr>
        <p:spPr>
          <a:xfrm>
            <a:off x="2366073" y="5268019"/>
            <a:ext cx="3195234" cy="466189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algn="ctr"/>
            <a:r>
              <a:rPr lang="en-ID" sz="2400" b="1" dirty="0">
                <a:latin typeface="Gotham" panose="02000504050000020004" pitchFamily="2" charset="0"/>
              </a:rPr>
              <a:t>Matching Numbers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AF55533B-2591-4526-A2E8-2F0BE5E675FF}"/>
              </a:ext>
            </a:extLst>
          </p:cNvPr>
          <p:cNvSpPr txBox="1">
            <a:spLocks/>
          </p:cNvSpPr>
          <p:nvPr/>
        </p:nvSpPr>
        <p:spPr>
          <a:xfrm>
            <a:off x="6443579" y="5268020"/>
            <a:ext cx="3195234" cy="466189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algn="ctr"/>
            <a:r>
              <a:rPr lang="en-ID" sz="2400" b="1" dirty="0">
                <a:latin typeface="Gotham" panose="02000504050000020004" pitchFamily="2" charset="0"/>
              </a:rPr>
              <a:t>Find the Numbers</a:t>
            </a:r>
          </a:p>
        </p:txBody>
      </p:sp>
    </p:spTree>
    <p:extLst>
      <p:ext uri="{BB962C8B-B14F-4D97-AF65-F5344CB8AC3E}">
        <p14:creationId xmlns:p14="http://schemas.microsoft.com/office/powerpoint/2010/main" val="9432791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CB7E8C-6130-4C8B-8E5A-0BF778F137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988356D-DE51-4B25-A9FA-F2D1839830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770" y="391886"/>
            <a:ext cx="11408230" cy="6085113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747811A-66D5-4316-BDD2-A9D189BAD691}"/>
              </a:ext>
            </a:extLst>
          </p:cNvPr>
          <p:cNvSpPr txBox="1"/>
          <p:nvPr/>
        </p:nvSpPr>
        <p:spPr>
          <a:xfrm>
            <a:off x="2345594" y="2751891"/>
            <a:ext cx="7500811" cy="1354217"/>
          </a:xfrm>
          <a:prstGeom prst="rect">
            <a:avLst/>
          </a:prstGeom>
          <a:solidFill>
            <a:schemeClr val="bg2">
              <a:alpha val="59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8200" b="1" dirty="0">
                <a:latin typeface="Gotham" panose="02000504050000020004" pitchFamily="2" charset="0"/>
              </a:rPr>
              <a:t>THANK YOU!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D78321-ABFC-4431-B1E1-B6E762484A6C}"/>
              </a:ext>
            </a:extLst>
          </p:cNvPr>
          <p:cNvSpPr txBox="1"/>
          <p:nvPr/>
        </p:nvSpPr>
        <p:spPr>
          <a:xfrm>
            <a:off x="679710" y="5122781"/>
            <a:ext cx="5984561" cy="769441"/>
          </a:xfrm>
          <a:prstGeom prst="rect">
            <a:avLst/>
          </a:prstGeom>
          <a:solidFill>
            <a:schemeClr val="bg2">
              <a:alpha val="59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ja-JP" altLang="en-US" sz="4400" b="1" dirty="0">
                <a:latin typeface="Gotham" panose="02000504050000020004" pitchFamily="2" charset="0"/>
              </a:rPr>
              <a:t>どうもありがとう！</a:t>
            </a:r>
            <a:endParaRPr lang="en-US" sz="4400" b="1" dirty="0">
              <a:latin typeface="Gotham" panose="02000504050000020004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3DC1B7-5EFD-447A-AA89-984AA77EBC54}"/>
              </a:ext>
            </a:extLst>
          </p:cNvPr>
          <p:cNvSpPr txBox="1"/>
          <p:nvPr/>
        </p:nvSpPr>
        <p:spPr>
          <a:xfrm>
            <a:off x="5483539" y="965778"/>
            <a:ext cx="5984561" cy="769441"/>
          </a:xfrm>
          <a:prstGeom prst="rect">
            <a:avLst/>
          </a:prstGeom>
          <a:solidFill>
            <a:schemeClr val="bg2">
              <a:alpha val="59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 err="1">
                <a:latin typeface="Gotham" panose="02000504050000020004" pitchFamily="2" charset="0"/>
              </a:rPr>
              <a:t>Terima</a:t>
            </a:r>
            <a:r>
              <a:rPr lang="en-US" sz="4400" b="1" dirty="0">
                <a:latin typeface="Gotham" panose="02000504050000020004" pitchFamily="2" charset="0"/>
              </a:rPr>
              <a:t> Kasih!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013DC3-7BE7-4646-8DCF-EADABF5E8CD7}"/>
              </a:ext>
            </a:extLst>
          </p:cNvPr>
          <p:cNvSpPr txBox="1"/>
          <p:nvPr/>
        </p:nvSpPr>
        <p:spPr>
          <a:xfrm>
            <a:off x="679710" y="964442"/>
            <a:ext cx="3442840" cy="769441"/>
          </a:xfrm>
          <a:prstGeom prst="rect">
            <a:avLst/>
          </a:prstGeom>
          <a:solidFill>
            <a:schemeClr val="bg2">
              <a:alpha val="59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ja-JP" altLang="en-US" sz="4400" b="1" dirty="0">
                <a:latin typeface="Gotham" panose="02000504050000020004" pitchFamily="2" charset="0"/>
              </a:rPr>
              <a:t>謝謝</a:t>
            </a:r>
            <a:r>
              <a:rPr lang="en-ID" altLang="ja-JP" sz="4400" b="1" dirty="0">
                <a:latin typeface="Gotham" panose="02000504050000020004" pitchFamily="2" charset="0"/>
              </a:rPr>
              <a:t>!</a:t>
            </a:r>
            <a:endParaRPr lang="en-US" sz="4400" b="1" dirty="0">
              <a:latin typeface="Gotham" panose="02000504050000020004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B420267-63A9-4150-9E38-6362D1DEEECC}"/>
              </a:ext>
            </a:extLst>
          </p:cNvPr>
          <p:cNvSpPr txBox="1"/>
          <p:nvPr/>
        </p:nvSpPr>
        <p:spPr>
          <a:xfrm>
            <a:off x="8025260" y="5105356"/>
            <a:ext cx="3442840" cy="769441"/>
          </a:xfrm>
          <a:prstGeom prst="rect">
            <a:avLst/>
          </a:prstGeom>
          <a:solidFill>
            <a:schemeClr val="bg2">
              <a:alpha val="59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b="1" dirty="0">
                <a:latin typeface="Gotham" panose="02000504050000020004" pitchFamily="2" charset="0"/>
              </a:rPr>
              <a:t>감사합니다</a:t>
            </a:r>
            <a:r>
              <a:rPr lang="en-ID" altLang="ko-KR" sz="4400" b="1" dirty="0">
                <a:latin typeface="Gotham" panose="02000504050000020004" pitchFamily="2" charset="0"/>
              </a:rPr>
              <a:t>!</a:t>
            </a:r>
            <a:endParaRPr lang="en-US" sz="4400" b="1" dirty="0">
              <a:latin typeface="Gotham" panose="0200050405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653635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">
  <a:themeElements>
    <a:clrScheme name="Savon">
      <a:dk1>
        <a:sysClr val="windowText" lastClr="000000"/>
      </a:dk1>
      <a:lt1>
        <a:sysClr val="window" lastClr="FFFFFF"/>
      </a:lt1>
      <a:dk2>
        <a:srgbClr val="373545"/>
      </a:dk2>
      <a:lt2>
        <a:srgbClr val="BCD0E0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6793CD"/>
      </a:accent6>
      <a:hlink>
        <a:srgbClr val="6B9F25"/>
      </a:hlink>
      <a:folHlink>
        <a:srgbClr val="9F6715"/>
      </a:folHlink>
    </a:clrScheme>
    <a:fontScheme name="Savon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" id="{1306E473-ED32-493B-A2D0-240A757EDD34}" vid="{913DB040-6816-4415-960D-8178C785755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Savon</Template>
  <TotalTime>442</TotalTime>
  <Words>113</Words>
  <Application>Microsoft Office PowerPoint</Application>
  <PresentationFormat>Widescreen</PresentationFormat>
  <Paragraphs>37</Paragraphs>
  <Slides>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Century Gothic</vt:lpstr>
      <vt:lpstr>Gotham</vt:lpstr>
      <vt:lpstr>Savon</vt:lpstr>
      <vt:lpstr>The Memory Game</vt:lpstr>
      <vt:lpstr>PowerPoint Presentation</vt:lpstr>
      <vt:lpstr>PowerPoint Presentation</vt:lpstr>
      <vt:lpstr>Main Menu</vt:lpstr>
      <vt:lpstr>PowerPoint Presentation</vt:lpstr>
      <vt:lpstr>PowerPoint Presentation</vt:lpstr>
      <vt:lpstr>PowerPoint Presentation</vt:lpstr>
      <vt:lpstr>Main Menu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Input Device</dc:title>
  <dc:creator>Bryan Oliver Hartono</dc:creator>
  <cp:lastModifiedBy>Steven Moses</cp:lastModifiedBy>
  <cp:revision>45</cp:revision>
  <dcterms:created xsi:type="dcterms:W3CDTF">2019-02-11T13:26:39Z</dcterms:created>
  <dcterms:modified xsi:type="dcterms:W3CDTF">2019-10-20T13:11:53Z</dcterms:modified>
</cp:coreProperties>
</file>